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60" r:id="rId5"/>
    <p:sldId id="265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52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55"/>
    <p:restoredTop sz="93988" autoAdjust="0"/>
  </p:normalViewPr>
  <p:slideViewPr>
    <p:cSldViewPr>
      <p:cViewPr varScale="1">
        <p:scale>
          <a:sx n="124" d="100"/>
          <a:sy n="124" d="100"/>
        </p:scale>
        <p:origin x="133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A77D-7899-43ED-9ACF-D93EA203DEE5}" type="datetimeFigureOut">
              <a:rPr lang="de-DE" smtClean="0"/>
              <a:t>16.05.23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9054-D8F5-4B2B-9F49-08A9A91AE853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8275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A77D-7899-43ED-9ACF-D93EA203DEE5}" type="datetimeFigureOut">
              <a:rPr lang="de-DE" smtClean="0"/>
              <a:t>16.05.23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9054-D8F5-4B2B-9F49-08A9A91AE853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4479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A77D-7899-43ED-9ACF-D93EA203DEE5}" type="datetimeFigureOut">
              <a:rPr lang="de-DE" smtClean="0"/>
              <a:t>16.05.23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9054-D8F5-4B2B-9F49-08A9A91AE853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540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A77D-7899-43ED-9ACF-D93EA203DEE5}" type="datetimeFigureOut">
              <a:rPr lang="de-DE" smtClean="0"/>
              <a:t>16.05.23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9054-D8F5-4B2B-9F49-08A9A91AE853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7979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A77D-7899-43ED-9ACF-D93EA203DEE5}" type="datetimeFigureOut">
              <a:rPr lang="de-DE" smtClean="0"/>
              <a:t>16.05.23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9054-D8F5-4B2B-9F49-08A9A91AE853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4017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A77D-7899-43ED-9ACF-D93EA203DEE5}" type="datetimeFigureOut">
              <a:rPr lang="de-DE" smtClean="0"/>
              <a:t>16.05.23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9054-D8F5-4B2B-9F49-08A9A91AE853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008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A77D-7899-43ED-9ACF-D93EA203DEE5}" type="datetimeFigureOut">
              <a:rPr lang="de-DE" smtClean="0"/>
              <a:t>16.05.23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9054-D8F5-4B2B-9F49-08A9A91AE853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152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A77D-7899-43ED-9ACF-D93EA203DEE5}" type="datetimeFigureOut">
              <a:rPr lang="de-DE" smtClean="0"/>
              <a:t>16.05.23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9054-D8F5-4B2B-9F49-08A9A91AE853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927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A77D-7899-43ED-9ACF-D93EA203DEE5}" type="datetimeFigureOut">
              <a:rPr lang="de-DE" smtClean="0"/>
              <a:t>16.05.23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9054-D8F5-4B2B-9F49-08A9A91AE853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566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A77D-7899-43ED-9ACF-D93EA203DEE5}" type="datetimeFigureOut">
              <a:rPr lang="de-DE" smtClean="0"/>
              <a:t>16.05.23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9054-D8F5-4B2B-9F49-08A9A91AE853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461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A77D-7899-43ED-9ACF-D93EA203DEE5}" type="datetimeFigureOut">
              <a:rPr lang="de-DE" smtClean="0"/>
              <a:t>16.05.23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9054-D8F5-4B2B-9F49-08A9A91AE853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128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2A77D-7899-43ED-9ACF-D93EA203DEE5}" type="datetimeFigureOut">
              <a:rPr lang="de-DE" smtClean="0"/>
              <a:t>16.05.23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69054-D8F5-4B2B-9F49-08A9A91AE853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816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75838" y="3077572"/>
            <a:ext cx="8229600" cy="79208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  <a:effectLst/>
              </a:rPr>
              <a:t>TITLE</a:t>
            </a:r>
            <a:endParaRPr lang="de-DE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82145" y="3990900"/>
            <a:ext cx="8229600" cy="97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Presenter</a:t>
            </a:r>
          </a:p>
          <a:p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Authors</a:t>
            </a:r>
            <a:endParaRPr lang="de-DE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458425" y="2708920"/>
            <a:ext cx="8229600" cy="489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Paper ID</a:t>
            </a:r>
            <a:endParaRPr lang="de-DE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84D0A7C-6C3E-DAA4-94EA-ADDDB7ABF5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68"/>
            <a:ext cx="9193893" cy="191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01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2400" b="1" dirty="0">
                <a:effectLst/>
              </a:rPr>
            </a:br>
            <a:r>
              <a:rPr lang="en-US" sz="2400" dirty="0">
                <a:solidFill>
                  <a:srgbClr val="02525B"/>
                </a:solidFill>
                <a:effectLst/>
              </a:rPr>
              <a:t>REGULATORY GUIDELINES FOR YOUR PRESENTATION SLIDES</a:t>
            </a:r>
            <a:r>
              <a:rPr lang="en-US" sz="2400" b="1" dirty="0">
                <a:solidFill>
                  <a:srgbClr val="02525B"/>
                </a:solidFill>
                <a:effectLst/>
              </a:rPr>
              <a:t> </a:t>
            </a:r>
            <a:br>
              <a:rPr lang="en-US" sz="2400" dirty="0">
                <a:solidFill>
                  <a:srgbClr val="02525B"/>
                </a:solidFill>
                <a:effectLst/>
              </a:rPr>
            </a:br>
            <a:endParaRPr lang="de-DE" sz="2400" dirty="0">
              <a:solidFill>
                <a:srgbClr val="02525B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1189" y="878150"/>
            <a:ext cx="8229600" cy="45259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17375E"/>
                </a:solidFill>
                <a:effectLst/>
              </a:rPr>
              <a:t>Dear Presenters, </a:t>
            </a:r>
          </a:p>
          <a:p>
            <a:pPr marL="0" indent="0">
              <a:buNone/>
            </a:pPr>
            <a:endParaRPr lang="en-US" sz="1600" dirty="0">
              <a:solidFill>
                <a:srgbClr val="17375E"/>
              </a:solidFill>
              <a:effectLst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17375E"/>
                </a:solidFill>
                <a:effectLst/>
              </a:rPr>
              <a:t>please have a look at these slides and read carefully through the following instructions:  </a:t>
            </a:r>
            <a:br>
              <a:rPr lang="en-US" sz="1600" dirty="0">
                <a:solidFill>
                  <a:srgbClr val="17375E"/>
                </a:solidFill>
                <a:effectLst/>
              </a:rPr>
            </a:br>
            <a:endParaRPr lang="en-US" sz="1600" dirty="0">
              <a:solidFill>
                <a:srgbClr val="17375E"/>
              </a:solidFill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7375E"/>
                </a:solidFill>
                <a:effectLst/>
              </a:rPr>
              <a:t>USING THE “TENSINANTES2023_presentation” TEMPLATE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7375E"/>
                </a:solidFill>
                <a:effectLst/>
              </a:rPr>
              <a:t>WHAT TO EXPECT THE DAY OF THE PRESENTATION</a:t>
            </a:r>
            <a:br>
              <a:rPr lang="en-US" sz="1600" dirty="0">
                <a:solidFill>
                  <a:srgbClr val="17375E"/>
                </a:solidFill>
                <a:effectLst/>
              </a:rPr>
            </a:br>
            <a:endParaRPr lang="en-US" sz="1600" dirty="0">
              <a:solidFill>
                <a:srgbClr val="17375E"/>
              </a:solidFill>
              <a:effectLst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17375E"/>
                </a:solidFill>
                <a:effectLst/>
              </a:rPr>
              <a:t>Thank you in advance, </a:t>
            </a:r>
          </a:p>
          <a:p>
            <a:pPr marL="0" indent="0">
              <a:buNone/>
            </a:pPr>
            <a:br>
              <a:rPr lang="en-US" sz="1600" dirty="0">
                <a:solidFill>
                  <a:srgbClr val="17375E"/>
                </a:solidFill>
                <a:effectLst/>
              </a:rPr>
            </a:br>
            <a:r>
              <a:rPr lang="en-US" sz="1600" dirty="0">
                <a:solidFill>
                  <a:srgbClr val="17375E"/>
                </a:solidFill>
                <a:effectLst/>
              </a:rPr>
              <a:t>TENSINET SYMPOSIUM 2023  Organization &amp; Scientific Committee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67544" y="6165304"/>
            <a:ext cx="8229600" cy="494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400" dirty="0" err="1">
                <a:solidFill>
                  <a:srgbClr val="17375E"/>
                </a:solidFill>
              </a:rPr>
              <a:t>paper</a:t>
            </a:r>
            <a:r>
              <a:rPr lang="de-DE" sz="1400" dirty="0">
                <a:solidFill>
                  <a:srgbClr val="17375E"/>
                </a:solidFill>
              </a:rPr>
              <a:t> ID - </a:t>
            </a:r>
            <a:r>
              <a:rPr lang="de-DE" sz="1400" dirty="0" err="1">
                <a:solidFill>
                  <a:srgbClr val="17375E"/>
                </a:solidFill>
              </a:rPr>
              <a:t>paper</a:t>
            </a:r>
            <a:r>
              <a:rPr lang="de-DE" sz="1400" dirty="0">
                <a:solidFill>
                  <a:srgbClr val="17375E"/>
                </a:solidFill>
              </a:rPr>
              <a:t> </a:t>
            </a:r>
            <a:r>
              <a:rPr lang="de-DE" sz="1400" dirty="0" err="1">
                <a:solidFill>
                  <a:srgbClr val="17375E"/>
                </a:solidFill>
              </a:rPr>
              <a:t>name</a:t>
            </a:r>
            <a:r>
              <a:rPr lang="de-DE" sz="1400" dirty="0">
                <a:solidFill>
                  <a:srgbClr val="17375E"/>
                </a:solidFill>
              </a:rPr>
              <a:t> - </a:t>
            </a:r>
            <a:r>
              <a:rPr lang="de-DE" sz="1400" dirty="0" err="1">
                <a:solidFill>
                  <a:srgbClr val="17375E"/>
                </a:solidFill>
              </a:rPr>
              <a:t>presenter‘s</a:t>
            </a:r>
            <a:r>
              <a:rPr lang="de-DE" sz="1400" dirty="0">
                <a:solidFill>
                  <a:srgbClr val="17375E"/>
                </a:solidFill>
              </a:rPr>
              <a:t> </a:t>
            </a:r>
            <a:r>
              <a:rPr lang="de-DE" sz="1400" dirty="0" err="1">
                <a:solidFill>
                  <a:srgbClr val="17375E"/>
                </a:solidFill>
              </a:rPr>
              <a:t>name</a:t>
            </a:r>
            <a:endParaRPr lang="de-DE" sz="1400" dirty="0">
              <a:solidFill>
                <a:srgbClr val="1737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47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17375E"/>
                </a:solidFill>
                <a:effectLst/>
              </a:rPr>
              <a:t>USING THE INTERFACES TEMPLATE</a:t>
            </a:r>
            <a:endParaRPr lang="de-DE" sz="2400" dirty="0">
              <a:solidFill>
                <a:srgbClr val="17375E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17375E"/>
                </a:solidFill>
                <a:effectLst/>
              </a:rPr>
              <a:t>If you decide to use </a:t>
            </a:r>
            <a:r>
              <a:rPr lang="en-US" sz="1600" dirty="0">
                <a:solidFill>
                  <a:srgbClr val="17375E"/>
                </a:solidFill>
              </a:rPr>
              <a:t>the “TENSINANTES2023” template</a:t>
            </a:r>
            <a:r>
              <a:rPr lang="en-US" sz="1600" dirty="0">
                <a:solidFill>
                  <a:srgbClr val="17375E"/>
                </a:solidFill>
                <a:effectLst/>
              </a:rPr>
              <a:t>, please adhere to the following guidelines:</a:t>
            </a:r>
            <a:br>
              <a:rPr lang="en-US" sz="1600" dirty="0">
                <a:solidFill>
                  <a:srgbClr val="17375E"/>
                </a:solidFill>
                <a:effectLst/>
              </a:rPr>
            </a:br>
            <a:endParaRPr lang="en-US" sz="1600" dirty="0">
              <a:solidFill>
                <a:srgbClr val="17375E"/>
              </a:solidFill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7375E"/>
                </a:solidFill>
                <a:effectLst/>
              </a:rPr>
              <a:t>Please use the </a:t>
            </a:r>
            <a:r>
              <a:rPr lang="en-US" sz="1600" b="1" dirty="0">
                <a:solidFill>
                  <a:srgbClr val="17375E"/>
                </a:solidFill>
                <a:effectLst/>
              </a:rPr>
              <a:t>title page. </a:t>
            </a:r>
            <a:br>
              <a:rPr lang="en-US" sz="1600" b="1" dirty="0">
                <a:solidFill>
                  <a:srgbClr val="17375E"/>
                </a:solidFill>
                <a:effectLst/>
              </a:rPr>
            </a:br>
            <a:r>
              <a:rPr lang="en-US" sz="1600" b="1" dirty="0">
                <a:solidFill>
                  <a:srgbClr val="17375E"/>
                </a:solidFill>
                <a:effectLst/>
              </a:rPr>
              <a:t>Content slides </a:t>
            </a:r>
            <a:r>
              <a:rPr lang="en-US" sz="1600" dirty="0">
                <a:solidFill>
                  <a:srgbClr val="17375E"/>
                </a:solidFill>
                <a:effectLst/>
              </a:rPr>
              <a:t>contain a </a:t>
            </a:r>
            <a:r>
              <a:rPr lang="en-US" sz="1600" b="1" dirty="0">
                <a:solidFill>
                  <a:srgbClr val="17375E"/>
                </a:solidFill>
                <a:effectLst/>
              </a:rPr>
              <a:t>footer </a:t>
            </a:r>
            <a:r>
              <a:rPr lang="en-US" sz="1600" dirty="0">
                <a:solidFill>
                  <a:srgbClr val="17375E"/>
                </a:solidFill>
                <a:effectLst/>
              </a:rPr>
              <a:t>(see below)</a:t>
            </a:r>
            <a:r>
              <a:rPr lang="en-US" sz="1600" dirty="0">
                <a:solidFill>
                  <a:srgbClr val="17375E"/>
                </a:solidFill>
              </a:rPr>
              <a:t>!</a:t>
            </a:r>
            <a:r>
              <a:rPr lang="en-US" sz="1600" dirty="0">
                <a:solidFill>
                  <a:srgbClr val="17375E"/>
                </a:solidFill>
                <a:effectLst/>
              </a:rPr>
              <a:t> Only the footer is compulsory given.</a:t>
            </a:r>
            <a:br>
              <a:rPr lang="en-US" sz="1600" dirty="0">
                <a:solidFill>
                  <a:srgbClr val="17375E"/>
                </a:solidFill>
                <a:effectLst/>
              </a:rPr>
            </a:br>
            <a:r>
              <a:rPr lang="en-US" sz="1600" dirty="0">
                <a:solidFill>
                  <a:srgbClr val="17375E"/>
                </a:solidFill>
                <a:effectLst/>
              </a:rPr>
              <a:t>Fill in the paper ID, paper name and the presenter’s name.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7375E"/>
                </a:solidFill>
                <a:effectLst/>
              </a:rPr>
              <a:t>File format: Save your presentation as a </a:t>
            </a:r>
            <a:r>
              <a:rPr lang="en-US" sz="1600" b="1" dirty="0">
                <a:solidFill>
                  <a:srgbClr val="17375E"/>
                </a:solidFill>
                <a:effectLst/>
              </a:rPr>
              <a:t>PowerPoint </a:t>
            </a:r>
            <a:r>
              <a:rPr lang="en-US" sz="1600" dirty="0">
                <a:solidFill>
                  <a:srgbClr val="17375E"/>
                </a:solidFill>
                <a:effectLst/>
              </a:rPr>
              <a:t>file and as a </a:t>
            </a:r>
            <a:r>
              <a:rPr lang="en-US" sz="1600" b="1" dirty="0">
                <a:solidFill>
                  <a:srgbClr val="17375E"/>
                </a:solidFill>
                <a:effectLst/>
              </a:rPr>
              <a:t>PDF </a:t>
            </a:r>
            <a:r>
              <a:rPr lang="en-US" sz="1600" dirty="0">
                <a:solidFill>
                  <a:srgbClr val="17375E"/>
                </a:solidFill>
                <a:effectLst/>
              </a:rPr>
              <a:t>file.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7375E"/>
                </a:solidFill>
                <a:effectLst/>
              </a:rPr>
              <a:t>Video files: To include </a:t>
            </a:r>
            <a:r>
              <a:rPr lang="en-US" sz="1600" b="1" dirty="0">
                <a:solidFill>
                  <a:srgbClr val="17375E"/>
                </a:solidFill>
                <a:effectLst/>
              </a:rPr>
              <a:t>video files</a:t>
            </a:r>
            <a:r>
              <a:rPr lang="en-US" sz="1600" dirty="0">
                <a:solidFill>
                  <a:srgbClr val="17375E"/>
                </a:solidFill>
                <a:effectLst/>
              </a:rPr>
              <a:t>, do not link the files, </a:t>
            </a:r>
            <a:r>
              <a:rPr lang="en-US" sz="1600" b="1" dirty="0">
                <a:solidFill>
                  <a:srgbClr val="17375E"/>
                </a:solidFill>
                <a:effectLst/>
              </a:rPr>
              <a:t>embed</a:t>
            </a:r>
            <a:r>
              <a:rPr lang="en-US" sz="1600" dirty="0">
                <a:solidFill>
                  <a:srgbClr val="17375E"/>
                </a:solidFill>
                <a:effectLst/>
              </a:rPr>
              <a:t> them. You will have </a:t>
            </a:r>
            <a:r>
              <a:rPr lang="en-US" sz="1600" b="1" dirty="0">
                <a:solidFill>
                  <a:srgbClr val="17375E"/>
                </a:solidFill>
                <a:effectLst/>
              </a:rPr>
              <a:t>no internet access</a:t>
            </a:r>
            <a:r>
              <a:rPr lang="en-US" sz="1600" dirty="0">
                <a:solidFill>
                  <a:srgbClr val="17375E"/>
                </a:solidFill>
                <a:effectLst/>
              </a:rPr>
              <a:t> on the presentation notebooks.</a:t>
            </a:r>
          </a:p>
          <a:p>
            <a:pPr marL="0" indent="0">
              <a:buNone/>
            </a:pPr>
            <a:endParaRPr lang="en-US" sz="1600" dirty="0">
              <a:solidFill>
                <a:srgbClr val="17375E"/>
              </a:solidFill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17375E"/>
                </a:solidFill>
                <a:effectLst/>
              </a:rPr>
              <a:t>Very important: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17375E"/>
                </a:solidFill>
                <a:effectLst/>
              </a:rPr>
              <a:t>Upload your presentations </a:t>
            </a:r>
            <a:r>
              <a:rPr lang="en-US" sz="1600" b="1" dirty="0">
                <a:solidFill>
                  <a:srgbClr val="17375E"/>
                </a:solidFill>
              </a:rPr>
              <a:t>before 05 June </a:t>
            </a:r>
            <a:r>
              <a:rPr lang="en-US" sz="1600" dirty="0">
                <a:solidFill>
                  <a:srgbClr val="17375E"/>
                </a:solidFill>
                <a:effectLst/>
              </a:rPr>
              <a:t>to the uncloud folder that will be sent to you </a:t>
            </a:r>
            <a:r>
              <a:rPr lang="en-US" sz="1600" b="1" dirty="0">
                <a:solidFill>
                  <a:srgbClr val="17375E"/>
                </a:solidFill>
                <a:effectLst/>
              </a:rPr>
              <a:t>15 May. </a:t>
            </a:r>
            <a:r>
              <a:rPr lang="en-US" sz="1600" dirty="0">
                <a:solidFill>
                  <a:srgbClr val="17375E"/>
                </a:solidFill>
                <a:effectLst/>
              </a:rPr>
              <a:t>For security reasons, please have your presentation on a USB stick.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67544" y="6165304"/>
            <a:ext cx="8229600" cy="494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400" dirty="0" err="1">
                <a:solidFill>
                  <a:srgbClr val="17375E"/>
                </a:solidFill>
              </a:rPr>
              <a:t>paper</a:t>
            </a:r>
            <a:r>
              <a:rPr lang="de-DE" sz="1400" dirty="0">
                <a:solidFill>
                  <a:srgbClr val="17375E"/>
                </a:solidFill>
              </a:rPr>
              <a:t> ID - </a:t>
            </a:r>
            <a:r>
              <a:rPr lang="de-DE" sz="1400" dirty="0" err="1">
                <a:solidFill>
                  <a:srgbClr val="17375E"/>
                </a:solidFill>
              </a:rPr>
              <a:t>paper</a:t>
            </a:r>
            <a:r>
              <a:rPr lang="de-DE" sz="1400" dirty="0">
                <a:solidFill>
                  <a:srgbClr val="17375E"/>
                </a:solidFill>
              </a:rPr>
              <a:t> </a:t>
            </a:r>
            <a:r>
              <a:rPr lang="de-DE" sz="1400" dirty="0" err="1">
                <a:solidFill>
                  <a:srgbClr val="17375E"/>
                </a:solidFill>
              </a:rPr>
              <a:t>name</a:t>
            </a:r>
            <a:r>
              <a:rPr lang="de-DE" sz="1400" dirty="0">
                <a:solidFill>
                  <a:srgbClr val="17375E"/>
                </a:solidFill>
              </a:rPr>
              <a:t> - </a:t>
            </a:r>
            <a:r>
              <a:rPr lang="de-DE" sz="1400" dirty="0" err="1">
                <a:solidFill>
                  <a:srgbClr val="17375E"/>
                </a:solidFill>
              </a:rPr>
              <a:t>presenter‘s</a:t>
            </a:r>
            <a:r>
              <a:rPr lang="de-DE" sz="1400" dirty="0">
                <a:solidFill>
                  <a:srgbClr val="17375E"/>
                </a:solidFill>
              </a:rPr>
              <a:t> </a:t>
            </a:r>
            <a:r>
              <a:rPr lang="de-DE" sz="1400" dirty="0" err="1">
                <a:solidFill>
                  <a:srgbClr val="17375E"/>
                </a:solidFill>
              </a:rPr>
              <a:t>name</a:t>
            </a:r>
            <a:endParaRPr lang="de-DE" sz="1400" dirty="0">
              <a:solidFill>
                <a:srgbClr val="1737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912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17375E"/>
                </a:solidFill>
                <a:effectLst/>
              </a:rPr>
              <a:t>WHAT TO EXPECT THE DAY OF THE PRESENTATION</a:t>
            </a:r>
            <a:endParaRPr lang="de-DE" sz="2400" dirty="0">
              <a:solidFill>
                <a:srgbClr val="17375E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7375E"/>
                </a:solidFill>
                <a:effectLst/>
              </a:rPr>
              <a:t>All presenter will have </a:t>
            </a:r>
            <a:r>
              <a:rPr lang="en-US" sz="1600" b="1" dirty="0">
                <a:solidFill>
                  <a:srgbClr val="17375E"/>
                </a:solidFill>
                <a:effectLst/>
              </a:rPr>
              <a:t>20 minutes</a:t>
            </a:r>
            <a:r>
              <a:rPr lang="en-US" sz="1600" dirty="0">
                <a:solidFill>
                  <a:srgbClr val="17375E"/>
                </a:solidFill>
                <a:effectLst/>
              </a:rPr>
              <a:t> to present their lecture.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7375E"/>
                </a:solidFill>
                <a:effectLst/>
              </a:rPr>
              <a:t>At the end of each lecture there will be </a:t>
            </a:r>
            <a:r>
              <a:rPr lang="en-US" sz="1600" b="1" dirty="0">
                <a:solidFill>
                  <a:srgbClr val="17375E"/>
                </a:solidFill>
                <a:effectLst/>
              </a:rPr>
              <a:t>5 minutes left for questions and discussions.</a:t>
            </a:r>
            <a:endParaRPr lang="en-US" sz="1600" b="1" dirty="0">
              <a:solidFill>
                <a:srgbClr val="17375E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7375E"/>
                </a:solidFill>
                <a:effectLst/>
              </a:rPr>
              <a:t>Please make sure to arrive </a:t>
            </a:r>
            <a:r>
              <a:rPr lang="en-US" sz="1600" b="1" dirty="0">
                <a:solidFill>
                  <a:srgbClr val="17375E"/>
                </a:solidFill>
                <a:effectLst/>
              </a:rPr>
              <a:t>on time</a:t>
            </a:r>
            <a:r>
              <a:rPr lang="en-US" sz="1600" dirty="0">
                <a:solidFill>
                  <a:srgbClr val="17375E"/>
                </a:solidFill>
                <a:effectLst/>
              </a:rPr>
              <a:t> at the beginning of the session.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7375E"/>
                </a:solidFill>
                <a:effectLst/>
              </a:rPr>
              <a:t>Contact the </a:t>
            </a:r>
            <a:r>
              <a:rPr lang="en-US" sz="1600" b="1" dirty="0">
                <a:solidFill>
                  <a:srgbClr val="17375E"/>
                </a:solidFill>
                <a:effectLst/>
              </a:rPr>
              <a:t>session chair</a:t>
            </a:r>
            <a:r>
              <a:rPr lang="en-US" sz="1600" dirty="0">
                <a:solidFill>
                  <a:srgbClr val="17375E"/>
                </a:solidFill>
                <a:effectLst/>
              </a:rPr>
              <a:t> before the session starts. </a:t>
            </a:r>
          </a:p>
          <a:p>
            <a:pPr marL="0" indent="0">
              <a:buNone/>
            </a:pPr>
            <a:endParaRPr lang="en-US" sz="1600" dirty="0">
              <a:solidFill>
                <a:srgbClr val="17375E"/>
              </a:solidFill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17375E"/>
                </a:solidFill>
                <a:effectLst/>
              </a:rPr>
              <a:t>Please note: </a:t>
            </a:r>
            <a:br>
              <a:rPr lang="en-US" sz="1600" dirty="0">
                <a:solidFill>
                  <a:srgbClr val="17375E"/>
                </a:solidFill>
                <a:effectLst/>
              </a:rPr>
            </a:br>
            <a:r>
              <a:rPr lang="en-US" sz="1600" dirty="0">
                <a:solidFill>
                  <a:srgbClr val="17375E"/>
                </a:solidFill>
                <a:effectLst/>
              </a:rPr>
              <a:t>Due to </a:t>
            </a:r>
            <a:r>
              <a:rPr lang="en-US" sz="1600" b="1" dirty="0">
                <a:solidFill>
                  <a:srgbClr val="17375E"/>
                </a:solidFill>
                <a:effectLst/>
              </a:rPr>
              <a:t>possible cancellations</a:t>
            </a:r>
            <a:r>
              <a:rPr lang="en-US" sz="1600" dirty="0">
                <a:solidFill>
                  <a:srgbClr val="17375E"/>
                </a:solidFill>
                <a:effectLst/>
              </a:rPr>
              <a:t> of presentations, be advised that </a:t>
            </a:r>
            <a:r>
              <a:rPr lang="en-US" sz="1600" b="1" dirty="0">
                <a:solidFill>
                  <a:srgbClr val="17375E"/>
                </a:solidFill>
                <a:effectLst/>
              </a:rPr>
              <a:t>your presentation</a:t>
            </a:r>
            <a:r>
              <a:rPr lang="en-US" sz="1600" dirty="0">
                <a:solidFill>
                  <a:srgbClr val="17375E"/>
                </a:solidFill>
                <a:effectLst/>
              </a:rPr>
              <a:t> </a:t>
            </a:r>
            <a:r>
              <a:rPr lang="en-US" sz="1600" b="1" dirty="0">
                <a:solidFill>
                  <a:srgbClr val="17375E"/>
                </a:solidFill>
                <a:effectLst/>
              </a:rPr>
              <a:t>may be moved forward</a:t>
            </a:r>
            <a:r>
              <a:rPr lang="en-US" sz="1600" dirty="0">
                <a:solidFill>
                  <a:srgbClr val="17375E"/>
                </a:solidFill>
                <a:effectLst/>
              </a:rPr>
              <a:t> within the session time. You will be informed early enough via announcements at the venue. Please make sure that you have check the schedule in advance. 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467544" y="6165304"/>
            <a:ext cx="8229600" cy="494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400" dirty="0" err="1">
                <a:solidFill>
                  <a:srgbClr val="17375E"/>
                </a:solidFill>
              </a:rPr>
              <a:t>paper</a:t>
            </a:r>
            <a:r>
              <a:rPr lang="de-DE" sz="1400" dirty="0">
                <a:solidFill>
                  <a:srgbClr val="17375E"/>
                </a:solidFill>
              </a:rPr>
              <a:t> ID - </a:t>
            </a:r>
            <a:r>
              <a:rPr lang="de-DE" sz="1400" dirty="0" err="1">
                <a:solidFill>
                  <a:srgbClr val="17375E"/>
                </a:solidFill>
              </a:rPr>
              <a:t>paper</a:t>
            </a:r>
            <a:r>
              <a:rPr lang="de-DE" sz="1400" dirty="0">
                <a:solidFill>
                  <a:srgbClr val="17375E"/>
                </a:solidFill>
              </a:rPr>
              <a:t> </a:t>
            </a:r>
            <a:r>
              <a:rPr lang="de-DE" sz="1400" dirty="0" err="1">
                <a:solidFill>
                  <a:srgbClr val="17375E"/>
                </a:solidFill>
              </a:rPr>
              <a:t>name</a:t>
            </a:r>
            <a:r>
              <a:rPr lang="de-DE" sz="1400" dirty="0">
                <a:solidFill>
                  <a:srgbClr val="17375E"/>
                </a:solidFill>
              </a:rPr>
              <a:t> - </a:t>
            </a:r>
            <a:r>
              <a:rPr lang="de-DE" sz="1400" dirty="0" err="1">
                <a:solidFill>
                  <a:srgbClr val="17375E"/>
                </a:solidFill>
              </a:rPr>
              <a:t>presenter‘s</a:t>
            </a:r>
            <a:r>
              <a:rPr lang="de-DE" sz="1400" dirty="0">
                <a:solidFill>
                  <a:srgbClr val="17375E"/>
                </a:solidFill>
              </a:rPr>
              <a:t> </a:t>
            </a:r>
            <a:r>
              <a:rPr lang="de-DE" sz="1400" dirty="0" err="1">
                <a:solidFill>
                  <a:srgbClr val="17375E"/>
                </a:solidFill>
              </a:rPr>
              <a:t>name</a:t>
            </a:r>
            <a:endParaRPr lang="de-DE" sz="1400" dirty="0">
              <a:solidFill>
                <a:srgbClr val="1737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138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17375E"/>
                </a:solidFill>
                <a:effectLst/>
              </a:rPr>
              <a:t>Last slide – conclusions…</a:t>
            </a:r>
            <a:endParaRPr lang="de-DE" sz="2400" dirty="0">
              <a:solidFill>
                <a:srgbClr val="17375E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1D67CB3-0FCF-3D77-026C-91B2ACB034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651"/>
          <a:stretch/>
        </p:blipFill>
        <p:spPr>
          <a:xfrm>
            <a:off x="10344" y="5032562"/>
            <a:ext cx="9144000" cy="1825438"/>
          </a:xfrm>
          <a:prstGeom prst="rect">
            <a:avLst/>
          </a:prstGeom>
        </p:spPr>
      </p:pic>
      <p:sp>
        <p:nvSpPr>
          <p:cNvPr id="4" name="Titel 1"/>
          <p:cNvSpPr txBox="1">
            <a:spLocks/>
          </p:cNvSpPr>
          <p:nvPr/>
        </p:nvSpPr>
        <p:spPr>
          <a:xfrm>
            <a:off x="467544" y="6318448"/>
            <a:ext cx="8229600" cy="494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400" dirty="0" err="1">
                <a:solidFill>
                  <a:schemeClr val="bg1"/>
                </a:solidFill>
              </a:rPr>
              <a:t>paper</a:t>
            </a:r>
            <a:r>
              <a:rPr lang="de-DE" sz="1400" dirty="0">
                <a:solidFill>
                  <a:schemeClr val="bg1"/>
                </a:solidFill>
              </a:rPr>
              <a:t> ID - </a:t>
            </a:r>
            <a:r>
              <a:rPr lang="de-DE" sz="1400" dirty="0" err="1">
                <a:solidFill>
                  <a:schemeClr val="bg1"/>
                </a:solidFill>
              </a:rPr>
              <a:t>paper</a:t>
            </a:r>
            <a:r>
              <a:rPr lang="de-DE" sz="1400" dirty="0">
                <a:solidFill>
                  <a:schemeClr val="bg1"/>
                </a:solidFill>
              </a:rPr>
              <a:t> </a:t>
            </a:r>
            <a:r>
              <a:rPr lang="de-DE" sz="1400" dirty="0" err="1">
                <a:solidFill>
                  <a:schemeClr val="bg1"/>
                </a:solidFill>
              </a:rPr>
              <a:t>name</a:t>
            </a:r>
            <a:r>
              <a:rPr lang="de-DE" sz="1400" dirty="0">
                <a:solidFill>
                  <a:schemeClr val="bg1"/>
                </a:solidFill>
              </a:rPr>
              <a:t> - </a:t>
            </a:r>
            <a:r>
              <a:rPr lang="de-DE" sz="1400" dirty="0" err="1">
                <a:solidFill>
                  <a:schemeClr val="bg1"/>
                </a:solidFill>
              </a:rPr>
              <a:t>presenter‘s</a:t>
            </a:r>
            <a:r>
              <a:rPr lang="de-DE" sz="1400" dirty="0">
                <a:solidFill>
                  <a:schemeClr val="bg1"/>
                </a:solidFill>
              </a:rPr>
              <a:t> </a:t>
            </a:r>
            <a:r>
              <a:rPr lang="de-DE" sz="1400" dirty="0" err="1">
                <a:solidFill>
                  <a:schemeClr val="bg1"/>
                </a:solidFill>
              </a:rPr>
              <a:t>name</a:t>
            </a:r>
            <a:endParaRPr lang="de-D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30788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354</Words>
  <Application>Microsoft Macintosh PowerPoint</Application>
  <PresentationFormat>Affichage à l'écran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Larissa</vt:lpstr>
      <vt:lpstr>TITLE</vt:lpstr>
      <vt:lpstr> REGULATORY GUIDELINES FOR YOUR PRESENTATION SLIDES  </vt:lpstr>
      <vt:lpstr>USING THE INTERFACES TEMPLATE</vt:lpstr>
      <vt:lpstr>WHAT TO EXPECT THE DAY OF THE PRESENTATION</vt:lpstr>
      <vt:lpstr>Last slide – conclusions…</vt:lpstr>
    </vt:vector>
  </TitlesOfParts>
  <Company>HCU Hamburg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REGULATORY GUIDELINES FOR YOUR PRESENTATION SLIDES  </dc:title>
  <dc:creator>Celina Behn</dc:creator>
  <cp:lastModifiedBy>jcthomas44@outlook.fr</cp:lastModifiedBy>
  <cp:revision>27</cp:revision>
  <cp:lastPrinted>2017-09-10T22:17:07Z</cp:lastPrinted>
  <dcterms:created xsi:type="dcterms:W3CDTF">2017-09-08T15:43:11Z</dcterms:created>
  <dcterms:modified xsi:type="dcterms:W3CDTF">2023-05-16T14:25:17Z</dcterms:modified>
</cp:coreProperties>
</file>